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andar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regular.fntdata"/><Relationship Id="rId11" Type="http://schemas.openxmlformats.org/officeDocument/2006/relationships/slide" Target="slides/slide7.xml"/><Relationship Id="rId22" Type="http://schemas.openxmlformats.org/officeDocument/2006/relationships/font" Target="fonts/Candara-italic.fntdata"/><Relationship Id="rId10" Type="http://schemas.openxmlformats.org/officeDocument/2006/relationships/slide" Target="slides/slide6.xml"/><Relationship Id="rId21" Type="http://schemas.openxmlformats.org/officeDocument/2006/relationships/font" Target="fonts/Candar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andar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304800" y="228600"/>
            <a:ext cx="11594592" cy="6035038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6B7C72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0" name="Shape 20"/>
          <p:cNvGrpSpPr/>
          <p:nvPr/>
        </p:nvGrpSpPr>
        <p:grpSpPr>
          <a:xfrm>
            <a:off x="282220" y="5353963"/>
            <a:ext cx="11631167" cy="1331580"/>
            <a:chOff x="-3905250" y="4294187"/>
            <a:chExt cx="13011150" cy="1892300"/>
          </a:xfrm>
        </p:grpSpPr>
        <p:sp>
          <p:nvSpPr>
            <p:cNvPr id="21" name="Shape 21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-3905250" y="4294187"/>
              <a:ext cx="13011148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26" name="Shape 26"/>
          <p:cNvSpPr txBox="1"/>
          <p:nvPr>
            <p:ph type="ctrTitle"/>
          </p:nvPr>
        </p:nvSpPr>
        <p:spPr>
          <a:xfrm>
            <a:off x="914400" y="1600200"/>
            <a:ext cx="10363200" cy="17801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828800" y="3556001"/>
            <a:ext cx="8534399" cy="14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8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 rot="5400000">
            <a:off x="4376297" y="-538072"/>
            <a:ext cx="3450695" cy="9877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6B7C72"/>
              </a:gs>
              <a:gs pos="90000">
                <a:srgbClr val="BDC6C1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grpSp>
        <p:nvGrpSpPr>
          <p:cNvPr id="120" name="Shape 120"/>
          <p:cNvGrpSpPr/>
          <p:nvPr/>
        </p:nvGrpSpPr>
        <p:grpSpPr>
          <a:xfrm>
            <a:off x="282220" y="714191"/>
            <a:ext cx="11631167" cy="1331580"/>
            <a:chOff x="-3905250" y="4294187"/>
            <a:chExt cx="13011150" cy="1892300"/>
          </a:xfrm>
        </p:grpSpPr>
        <p:sp>
          <p:nvSpPr>
            <p:cNvPr id="121" name="Shape 121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-3905250" y="4294187"/>
              <a:ext cx="13011148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 rot="5400000">
            <a:off x="7967133" y="2319869"/>
            <a:ext cx="4487333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4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 rot="5400000">
            <a:off x="2379131" y="-321733"/>
            <a:ext cx="4487333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1162758" y="2675466"/>
            <a:ext cx="9877776" cy="3450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304800" y="228600"/>
            <a:ext cx="11594592" cy="4736590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6B7C72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8063253" y="4203592"/>
            <a:ext cx="3835239" cy="714025"/>
          </a:xfrm>
          <a:custGeom>
            <a:pathLst>
              <a:path extrusionOk="0" h="120000" w="120000">
                <a:moveTo>
                  <a:pt x="119733" y="0"/>
                </a:moveTo>
                <a:lnTo>
                  <a:pt x="119733" y="0"/>
                </a:lnTo>
                <a:lnTo>
                  <a:pt x="114678" y="3375"/>
                </a:lnTo>
                <a:lnTo>
                  <a:pt x="109534" y="7125"/>
                </a:lnTo>
                <a:lnTo>
                  <a:pt x="104301" y="11250"/>
                </a:lnTo>
                <a:lnTo>
                  <a:pt x="98891" y="15375"/>
                </a:lnTo>
                <a:lnTo>
                  <a:pt x="93392" y="20250"/>
                </a:lnTo>
                <a:lnTo>
                  <a:pt x="87716" y="25125"/>
                </a:lnTo>
                <a:lnTo>
                  <a:pt x="81951" y="30750"/>
                </a:lnTo>
                <a:lnTo>
                  <a:pt x="76008" y="36375"/>
                </a:lnTo>
                <a:lnTo>
                  <a:pt x="76008" y="36375"/>
                </a:lnTo>
                <a:lnTo>
                  <a:pt x="65277" y="47250"/>
                </a:lnTo>
                <a:lnTo>
                  <a:pt x="54811" y="57000"/>
                </a:lnTo>
                <a:lnTo>
                  <a:pt x="44789" y="66000"/>
                </a:lnTo>
                <a:lnTo>
                  <a:pt x="35121" y="74625"/>
                </a:lnTo>
                <a:lnTo>
                  <a:pt x="25898" y="82125"/>
                </a:lnTo>
                <a:lnTo>
                  <a:pt x="16940" y="88875"/>
                </a:lnTo>
                <a:lnTo>
                  <a:pt x="8337" y="95250"/>
                </a:lnTo>
                <a:lnTo>
                  <a:pt x="0" y="100875"/>
                </a:lnTo>
                <a:lnTo>
                  <a:pt x="0" y="100875"/>
                </a:lnTo>
                <a:lnTo>
                  <a:pt x="5764" y="104250"/>
                </a:lnTo>
                <a:lnTo>
                  <a:pt x="11263" y="107250"/>
                </a:lnTo>
                <a:lnTo>
                  <a:pt x="16585" y="109875"/>
                </a:lnTo>
                <a:lnTo>
                  <a:pt x="21818" y="112125"/>
                </a:lnTo>
                <a:lnTo>
                  <a:pt x="26873" y="114375"/>
                </a:lnTo>
                <a:lnTo>
                  <a:pt x="31751" y="115875"/>
                </a:lnTo>
                <a:lnTo>
                  <a:pt x="36452" y="117375"/>
                </a:lnTo>
                <a:lnTo>
                  <a:pt x="41064" y="118500"/>
                </a:lnTo>
                <a:lnTo>
                  <a:pt x="45587" y="119250"/>
                </a:lnTo>
                <a:lnTo>
                  <a:pt x="49933" y="119625"/>
                </a:lnTo>
                <a:lnTo>
                  <a:pt x="54101" y="120000"/>
                </a:lnTo>
                <a:lnTo>
                  <a:pt x="58181" y="120000"/>
                </a:lnTo>
                <a:lnTo>
                  <a:pt x="62172" y="119625"/>
                </a:lnTo>
                <a:lnTo>
                  <a:pt x="66075" y="119250"/>
                </a:lnTo>
                <a:lnTo>
                  <a:pt x="69800" y="118500"/>
                </a:lnTo>
                <a:lnTo>
                  <a:pt x="73436" y="117375"/>
                </a:lnTo>
                <a:lnTo>
                  <a:pt x="76895" y="116250"/>
                </a:lnTo>
                <a:lnTo>
                  <a:pt x="80354" y="114750"/>
                </a:lnTo>
                <a:lnTo>
                  <a:pt x="83636" y="112875"/>
                </a:lnTo>
                <a:lnTo>
                  <a:pt x="86917" y="111000"/>
                </a:lnTo>
                <a:lnTo>
                  <a:pt x="90022" y="108750"/>
                </a:lnTo>
                <a:lnTo>
                  <a:pt x="93126" y="106500"/>
                </a:lnTo>
                <a:lnTo>
                  <a:pt x="96053" y="103875"/>
                </a:lnTo>
                <a:lnTo>
                  <a:pt x="98980" y="101250"/>
                </a:lnTo>
                <a:lnTo>
                  <a:pt x="101818" y="98250"/>
                </a:lnTo>
                <a:lnTo>
                  <a:pt x="104567" y="95250"/>
                </a:lnTo>
                <a:lnTo>
                  <a:pt x="107228" y="91875"/>
                </a:lnTo>
                <a:lnTo>
                  <a:pt x="109889" y="88500"/>
                </a:lnTo>
                <a:lnTo>
                  <a:pt x="114944" y="81000"/>
                </a:lnTo>
                <a:lnTo>
                  <a:pt x="119822" y="73125"/>
                </a:lnTo>
                <a:lnTo>
                  <a:pt x="119822" y="73125"/>
                </a:lnTo>
                <a:lnTo>
                  <a:pt x="120000" y="72750"/>
                </a:lnTo>
                <a:lnTo>
                  <a:pt x="120000" y="72750"/>
                </a:lnTo>
                <a:lnTo>
                  <a:pt x="120000" y="0"/>
                </a:lnTo>
                <a:lnTo>
                  <a:pt x="120000" y="0"/>
                </a:lnTo>
                <a:lnTo>
                  <a:pt x="119733" y="0"/>
                </a:lnTo>
                <a:lnTo>
                  <a:pt x="119733" y="0"/>
                </a:lnTo>
                <a:close/>
              </a:path>
            </a:pathLst>
          </a:custGeom>
          <a:solidFill>
            <a:schemeClr val="lt2">
              <a:alpha val="28235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3492428" y="4075289"/>
            <a:ext cx="7392687" cy="850138"/>
          </a:xfrm>
          <a:custGeom>
            <a:pathLst>
              <a:path extrusionOk="0" h="120000" w="120000">
                <a:moveTo>
                  <a:pt x="120000" y="112440"/>
                </a:moveTo>
                <a:lnTo>
                  <a:pt x="120000" y="112440"/>
                </a:lnTo>
                <a:lnTo>
                  <a:pt x="117377" y="110236"/>
                </a:lnTo>
                <a:lnTo>
                  <a:pt x="114662" y="108031"/>
                </a:lnTo>
                <a:lnTo>
                  <a:pt x="109003" y="102677"/>
                </a:lnTo>
                <a:lnTo>
                  <a:pt x="103021" y="96062"/>
                </a:lnTo>
                <a:lnTo>
                  <a:pt x="96717" y="88818"/>
                </a:lnTo>
                <a:lnTo>
                  <a:pt x="90046" y="80000"/>
                </a:lnTo>
                <a:lnTo>
                  <a:pt x="83006" y="70236"/>
                </a:lnTo>
                <a:lnTo>
                  <a:pt x="75598" y="58897"/>
                </a:lnTo>
                <a:lnTo>
                  <a:pt x="67776" y="46614"/>
                </a:lnTo>
                <a:lnTo>
                  <a:pt x="67776" y="46614"/>
                </a:lnTo>
                <a:lnTo>
                  <a:pt x="64693" y="41889"/>
                </a:lnTo>
                <a:lnTo>
                  <a:pt x="61702" y="37165"/>
                </a:lnTo>
                <a:lnTo>
                  <a:pt x="58803" y="33070"/>
                </a:lnTo>
                <a:lnTo>
                  <a:pt x="55904" y="28976"/>
                </a:lnTo>
                <a:lnTo>
                  <a:pt x="53098" y="25511"/>
                </a:lnTo>
                <a:lnTo>
                  <a:pt x="50383" y="22047"/>
                </a:lnTo>
                <a:lnTo>
                  <a:pt x="47714" y="18897"/>
                </a:lnTo>
                <a:lnTo>
                  <a:pt x="45092" y="16062"/>
                </a:lnTo>
                <a:lnTo>
                  <a:pt x="42561" y="13543"/>
                </a:lnTo>
                <a:lnTo>
                  <a:pt x="40030" y="11338"/>
                </a:lnTo>
                <a:lnTo>
                  <a:pt x="35245" y="7244"/>
                </a:lnTo>
                <a:lnTo>
                  <a:pt x="30690" y="4409"/>
                </a:lnTo>
                <a:lnTo>
                  <a:pt x="26411" y="2204"/>
                </a:lnTo>
                <a:lnTo>
                  <a:pt x="22315" y="629"/>
                </a:lnTo>
                <a:lnTo>
                  <a:pt x="18450" y="0"/>
                </a:lnTo>
                <a:lnTo>
                  <a:pt x="14815" y="0"/>
                </a:lnTo>
                <a:lnTo>
                  <a:pt x="11411" y="629"/>
                </a:lnTo>
                <a:lnTo>
                  <a:pt x="8236" y="1574"/>
                </a:lnTo>
                <a:lnTo>
                  <a:pt x="5291" y="3149"/>
                </a:lnTo>
                <a:lnTo>
                  <a:pt x="2530" y="5039"/>
                </a:lnTo>
                <a:lnTo>
                  <a:pt x="0" y="7559"/>
                </a:lnTo>
                <a:lnTo>
                  <a:pt x="0" y="7559"/>
                </a:lnTo>
                <a:lnTo>
                  <a:pt x="3542" y="10393"/>
                </a:lnTo>
                <a:lnTo>
                  <a:pt x="7223" y="13543"/>
                </a:lnTo>
                <a:lnTo>
                  <a:pt x="11042" y="17637"/>
                </a:lnTo>
                <a:lnTo>
                  <a:pt x="15000" y="22047"/>
                </a:lnTo>
                <a:lnTo>
                  <a:pt x="19095" y="27401"/>
                </a:lnTo>
                <a:lnTo>
                  <a:pt x="23328" y="33070"/>
                </a:lnTo>
                <a:lnTo>
                  <a:pt x="27745" y="39370"/>
                </a:lnTo>
                <a:lnTo>
                  <a:pt x="32254" y="46614"/>
                </a:lnTo>
                <a:lnTo>
                  <a:pt x="32254" y="46614"/>
                </a:lnTo>
                <a:lnTo>
                  <a:pt x="40398" y="59527"/>
                </a:lnTo>
                <a:lnTo>
                  <a:pt x="48128" y="70866"/>
                </a:lnTo>
                <a:lnTo>
                  <a:pt x="55398" y="81259"/>
                </a:lnTo>
                <a:lnTo>
                  <a:pt x="58941" y="85669"/>
                </a:lnTo>
                <a:lnTo>
                  <a:pt x="62300" y="90078"/>
                </a:lnTo>
                <a:lnTo>
                  <a:pt x="65613" y="94173"/>
                </a:lnTo>
                <a:lnTo>
                  <a:pt x="68834" y="97637"/>
                </a:lnTo>
                <a:lnTo>
                  <a:pt x="71963" y="101102"/>
                </a:lnTo>
                <a:lnTo>
                  <a:pt x="75000" y="104251"/>
                </a:lnTo>
                <a:lnTo>
                  <a:pt x="77944" y="106771"/>
                </a:lnTo>
                <a:lnTo>
                  <a:pt x="80797" y="109291"/>
                </a:lnTo>
                <a:lnTo>
                  <a:pt x="83558" y="111496"/>
                </a:lnTo>
                <a:lnTo>
                  <a:pt x="86273" y="113700"/>
                </a:lnTo>
                <a:lnTo>
                  <a:pt x="88895" y="115275"/>
                </a:lnTo>
                <a:lnTo>
                  <a:pt x="91426" y="116535"/>
                </a:lnTo>
                <a:lnTo>
                  <a:pt x="93865" y="117795"/>
                </a:lnTo>
                <a:lnTo>
                  <a:pt x="96257" y="118740"/>
                </a:lnTo>
                <a:lnTo>
                  <a:pt x="98604" y="119370"/>
                </a:lnTo>
                <a:lnTo>
                  <a:pt x="100858" y="120000"/>
                </a:lnTo>
                <a:lnTo>
                  <a:pt x="103021" y="120000"/>
                </a:lnTo>
                <a:lnTo>
                  <a:pt x="105138" y="120000"/>
                </a:lnTo>
                <a:lnTo>
                  <a:pt x="107208" y="119685"/>
                </a:lnTo>
                <a:lnTo>
                  <a:pt x="109187" y="119370"/>
                </a:lnTo>
                <a:lnTo>
                  <a:pt x="111119" y="118740"/>
                </a:lnTo>
                <a:lnTo>
                  <a:pt x="113006" y="117795"/>
                </a:lnTo>
                <a:lnTo>
                  <a:pt x="114846" y="116535"/>
                </a:lnTo>
                <a:lnTo>
                  <a:pt x="116595" y="115275"/>
                </a:lnTo>
                <a:lnTo>
                  <a:pt x="118343" y="114015"/>
                </a:lnTo>
                <a:lnTo>
                  <a:pt x="120000" y="112440"/>
                </a:lnTo>
                <a:lnTo>
                  <a:pt x="120000" y="112440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3771637" y="4087562"/>
            <a:ext cx="7290640" cy="774272"/>
          </a:xfrm>
          <a:custGeom>
            <a:pathLst>
              <a:path extrusionOk="0" h="120000" w="120000">
                <a:moveTo>
                  <a:pt x="0" y="12103"/>
                </a:moveTo>
                <a:lnTo>
                  <a:pt x="0" y="12103"/>
                </a:lnTo>
                <a:lnTo>
                  <a:pt x="419" y="11412"/>
                </a:lnTo>
                <a:lnTo>
                  <a:pt x="1679" y="9682"/>
                </a:lnTo>
                <a:lnTo>
                  <a:pt x="3825" y="7262"/>
                </a:lnTo>
                <a:lnTo>
                  <a:pt x="5225" y="5878"/>
                </a:lnTo>
                <a:lnTo>
                  <a:pt x="6858" y="4495"/>
                </a:lnTo>
                <a:lnTo>
                  <a:pt x="8678" y="3458"/>
                </a:lnTo>
                <a:lnTo>
                  <a:pt x="10777" y="2420"/>
                </a:lnTo>
                <a:lnTo>
                  <a:pt x="13063" y="1383"/>
                </a:lnTo>
                <a:lnTo>
                  <a:pt x="15629" y="691"/>
                </a:lnTo>
                <a:lnTo>
                  <a:pt x="18429" y="345"/>
                </a:lnTo>
                <a:lnTo>
                  <a:pt x="21461" y="0"/>
                </a:lnTo>
                <a:lnTo>
                  <a:pt x="24727" y="345"/>
                </a:lnTo>
                <a:lnTo>
                  <a:pt x="28227" y="1037"/>
                </a:lnTo>
                <a:lnTo>
                  <a:pt x="32006" y="2420"/>
                </a:lnTo>
                <a:lnTo>
                  <a:pt x="36018" y="4149"/>
                </a:lnTo>
                <a:lnTo>
                  <a:pt x="40264" y="6916"/>
                </a:lnTo>
                <a:lnTo>
                  <a:pt x="44790" y="10028"/>
                </a:lnTo>
                <a:lnTo>
                  <a:pt x="49595" y="13832"/>
                </a:lnTo>
                <a:lnTo>
                  <a:pt x="54634" y="18328"/>
                </a:lnTo>
                <a:lnTo>
                  <a:pt x="59953" y="23861"/>
                </a:lnTo>
                <a:lnTo>
                  <a:pt x="65505" y="30086"/>
                </a:lnTo>
                <a:lnTo>
                  <a:pt x="71337" y="37348"/>
                </a:lnTo>
                <a:lnTo>
                  <a:pt x="77449" y="45994"/>
                </a:lnTo>
                <a:lnTo>
                  <a:pt x="83841" y="55331"/>
                </a:lnTo>
                <a:lnTo>
                  <a:pt x="90513" y="65706"/>
                </a:lnTo>
                <a:lnTo>
                  <a:pt x="97465" y="77463"/>
                </a:lnTo>
                <a:lnTo>
                  <a:pt x="104696" y="90259"/>
                </a:lnTo>
                <a:lnTo>
                  <a:pt x="112208" y="104438"/>
                </a:lnTo>
                <a:lnTo>
                  <a:pt x="120000" y="12000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7479320" y="4074176"/>
            <a:ext cx="4410667" cy="651547"/>
          </a:xfrm>
          <a:custGeom>
            <a:pathLst>
              <a:path extrusionOk="0" h="120000" w="120000">
                <a:moveTo>
                  <a:pt x="0" y="119999"/>
                </a:moveTo>
                <a:lnTo>
                  <a:pt x="0" y="119999"/>
                </a:lnTo>
                <a:lnTo>
                  <a:pt x="3470" y="115068"/>
                </a:lnTo>
                <a:lnTo>
                  <a:pt x="12956" y="102328"/>
                </a:lnTo>
                <a:lnTo>
                  <a:pt x="19511" y="93698"/>
                </a:lnTo>
                <a:lnTo>
                  <a:pt x="27069" y="84246"/>
                </a:lnTo>
                <a:lnTo>
                  <a:pt x="35475" y="73972"/>
                </a:lnTo>
                <a:lnTo>
                  <a:pt x="44498" y="62876"/>
                </a:lnTo>
                <a:lnTo>
                  <a:pt x="54061" y="52191"/>
                </a:lnTo>
                <a:lnTo>
                  <a:pt x="63856" y="41506"/>
                </a:lnTo>
                <a:lnTo>
                  <a:pt x="73881" y="31643"/>
                </a:lnTo>
                <a:lnTo>
                  <a:pt x="83830" y="22191"/>
                </a:lnTo>
                <a:lnTo>
                  <a:pt x="88766" y="18082"/>
                </a:lnTo>
                <a:lnTo>
                  <a:pt x="93547" y="13972"/>
                </a:lnTo>
                <a:lnTo>
                  <a:pt x="98329" y="10684"/>
                </a:lnTo>
                <a:lnTo>
                  <a:pt x="102956" y="7397"/>
                </a:lnTo>
                <a:lnTo>
                  <a:pt x="107506" y="4931"/>
                </a:lnTo>
                <a:lnTo>
                  <a:pt x="111825" y="2876"/>
                </a:lnTo>
                <a:lnTo>
                  <a:pt x="115989" y="1232"/>
                </a:lnTo>
                <a:lnTo>
                  <a:pt x="120000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282218" y="4058555"/>
            <a:ext cx="11631166" cy="1329874"/>
          </a:xfrm>
          <a:custGeom>
            <a:pathLst>
              <a:path extrusionOk="0" h="120000" w="120000">
                <a:moveTo>
                  <a:pt x="119941" y="51543"/>
                </a:moveTo>
                <a:lnTo>
                  <a:pt x="119941" y="51543"/>
                </a:lnTo>
                <a:lnTo>
                  <a:pt x="118828" y="54563"/>
                </a:lnTo>
                <a:lnTo>
                  <a:pt x="117715" y="57382"/>
                </a:lnTo>
                <a:lnTo>
                  <a:pt x="116544" y="60000"/>
                </a:lnTo>
                <a:lnTo>
                  <a:pt x="115344" y="62416"/>
                </a:lnTo>
                <a:lnTo>
                  <a:pt x="114114" y="64832"/>
                </a:lnTo>
                <a:lnTo>
                  <a:pt x="112825" y="67046"/>
                </a:lnTo>
                <a:lnTo>
                  <a:pt x="111508" y="68859"/>
                </a:lnTo>
                <a:lnTo>
                  <a:pt x="110131" y="70671"/>
                </a:lnTo>
                <a:lnTo>
                  <a:pt x="108696" y="72281"/>
                </a:lnTo>
                <a:lnTo>
                  <a:pt x="107203" y="73489"/>
                </a:lnTo>
                <a:lnTo>
                  <a:pt x="105651" y="74697"/>
                </a:lnTo>
                <a:lnTo>
                  <a:pt x="104040" y="75503"/>
                </a:lnTo>
                <a:lnTo>
                  <a:pt x="102371" y="76308"/>
                </a:lnTo>
                <a:lnTo>
                  <a:pt x="100614" y="76711"/>
                </a:lnTo>
                <a:lnTo>
                  <a:pt x="98799" y="76711"/>
                </a:lnTo>
                <a:lnTo>
                  <a:pt x="96896" y="76510"/>
                </a:lnTo>
                <a:lnTo>
                  <a:pt x="94904" y="76107"/>
                </a:lnTo>
                <a:lnTo>
                  <a:pt x="92855" y="75503"/>
                </a:lnTo>
                <a:lnTo>
                  <a:pt x="90717" y="74496"/>
                </a:lnTo>
                <a:lnTo>
                  <a:pt x="88462" y="73087"/>
                </a:lnTo>
                <a:lnTo>
                  <a:pt x="86120" y="71476"/>
                </a:lnTo>
                <a:lnTo>
                  <a:pt x="83689" y="69463"/>
                </a:lnTo>
                <a:lnTo>
                  <a:pt x="81171" y="67248"/>
                </a:lnTo>
                <a:lnTo>
                  <a:pt x="78535" y="64630"/>
                </a:lnTo>
                <a:lnTo>
                  <a:pt x="75783" y="61610"/>
                </a:lnTo>
                <a:lnTo>
                  <a:pt x="72942" y="58187"/>
                </a:lnTo>
                <a:lnTo>
                  <a:pt x="69956" y="54362"/>
                </a:lnTo>
                <a:lnTo>
                  <a:pt x="66881" y="50335"/>
                </a:lnTo>
                <a:lnTo>
                  <a:pt x="63660" y="45704"/>
                </a:lnTo>
                <a:lnTo>
                  <a:pt x="60351" y="40872"/>
                </a:lnTo>
                <a:lnTo>
                  <a:pt x="56896" y="35637"/>
                </a:lnTo>
                <a:lnTo>
                  <a:pt x="53294" y="29798"/>
                </a:lnTo>
                <a:lnTo>
                  <a:pt x="53294" y="29798"/>
                </a:lnTo>
                <a:lnTo>
                  <a:pt x="49721" y="24161"/>
                </a:lnTo>
                <a:lnTo>
                  <a:pt x="46266" y="19328"/>
                </a:lnTo>
                <a:lnTo>
                  <a:pt x="42957" y="14899"/>
                </a:lnTo>
                <a:lnTo>
                  <a:pt x="39795" y="11275"/>
                </a:lnTo>
                <a:lnTo>
                  <a:pt x="36778" y="8255"/>
                </a:lnTo>
                <a:lnTo>
                  <a:pt x="33879" y="5637"/>
                </a:lnTo>
                <a:lnTo>
                  <a:pt x="31127" y="3624"/>
                </a:lnTo>
                <a:lnTo>
                  <a:pt x="28521" y="2013"/>
                </a:lnTo>
                <a:lnTo>
                  <a:pt x="26002" y="1006"/>
                </a:lnTo>
                <a:lnTo>
                  <a:pt x="23660" y="201"/>
                </a:lnTo>
                <a:lnTo>
                  <a:pt x="21405" y="0"/>
                </a:lnTo>
                <a:lnTo>
                  <a:pt x="19297" y="0"/>
                </a:lnTo>
                <a:lnTo>
                  <a:pt x="17306" y="402"/>
                </a:lnTo>
                <a:lnTo>
                  <a:pt x="15431" y="1006"/>
                </a:lnTo>
                <a:lnTo>
                  <a:pt x="13674" y="2013"/>
                </a:lnTo>
                <a:lnTo>
                  <a:pt x="12035" y="3020"/>
                </a:lnTo>
                <a:lnTo>
                  <a:pt x="10483" y="4429"/>
                </a:lnTo>
                <a:lnTo>
                  <a:pt x="9077" y="5838"/>
                </a:lnTo>
                <a:lnTo>
                  <a:pt x="7759" y="7449"/>
                </a:lnTo>
                <a:lnTo>
                  <a:pt x="6588" y="9261"/>
                </a:lnTo>
                <a:lnTo>
                  <a:pt x="5475" y="10872"/>
                </a:lnTo>
                <a:lnTo>
                  <a:pt x="4509" y="12684"/>
                </a:lnTo>
                <a:lnTo>
                  <a:pt x="3631" y="14496"/>
                </a:lnTo>
                <a:lnTo>
                  <a:pt x="2840" y="16107"/>
                </a:lnTo>
                <a:lnTo>
                  <a:pt x="2166" y="17718"/>
                </a:lnTo>
                <a:lnTo>
                  <a:pt x="1581" y="19328"/>
                </a:lnTo>
                <a:lnTo>
                  <a:pt x="702" y="21744"/>
                </a:lnTo>
                <a:lnTo>
                  <a:pt x="175" y="23557"/>
                </a:lnTo>
                <a:lnTo>
                  <a:pt x="0" y="24161"/>
                </a:lnTo>
                <a:lnTo>
                  <a:pt x="0" y="120000"/>
                </a:lnTo>
                <a:lnTo>
                  <a:pt x="119941" y="120000"/>
                </a:lnTo>
                <a:lnTo>
                  <a:pt x="119941" y="120000"/>
                </a:lnTo>
                <a:lnTo>
                  <a:pt x="120000" y="119395"/>
                </a:lnTo>
                <a:lnTo>
                  <a:pt x="120000" y="119395"/>
                </a:lnTo>
                <a:lnTo>
                  <a:pt x="120000" y="51342"/>
                </a:lnTo>
                <a:lnTo>
                  <a:pt x="120000" y="51342"/>
                </a:lnTo>
                <a:lnTo>
                  <a:pt x="119941" y="51543"/>
                </a:lnTo>
                <a:lnTo>
                  <a:pt x="119941" y="515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920041" y="2463558"/>
            <a:ext cx="10363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823151" y="1437449"/>
            <a:ext cx="8556979" cy="93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8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902207" y="2679191"/>
            <a:ext cx="5096256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6193535" y="2679191"/>
            <a:ext cx="5096256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902208" y="2678114"/>
            <a:ext cx="5096256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903111" y="3429003"/>
            <a:ext cx="5093405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" lvl="0" marL="27432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55562" lvl="1" marL="57626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0162" lvl="2" marL="85566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50800" lvl="3" marL="1143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53339" lvl="4" marL="146304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04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30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54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6197600" y="2678113"/>
            <a:ext cx="5096256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6193367" y="3429003"/>
            <a:ext cx="5096256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320" lvl="0" marL="27432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55562" lvl="1" marL="57626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0162" lvl="2" marL="85566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50800" lvl="3" marL="1143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53339" lvl="4" marL="146304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04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30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54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6B7C72"/>
              </a:gs>
              <a:gs pos="90000">
                <a:srgbClr val="BDC6C1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72" name="Shape 72"/>
          <p:cNvGrpSpPr/>
          <p:nvPr/>
        </p:nvGrpSpPr>
        <p:grpSpPr>
          <a:xfrm>
            <a:off x="282218" y="714190"/>
            <a:ext cx="11631168" cy="1329874"/>
            <a:chOff x="-3905251" y="4294187"/>
            <a:chExt cx="13027839" cy="1892300"/>
          </a:xfrm>
        </p:grpSpPr>
        <p:sp>
          <p:nvSpPr>
            <p:cNvPr id="73" name="Shape 73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-3905251" y="4294187"/>
              <a:ext cx="13027839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78" name="Shape 78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6B7C72"/>
              </a:gs>
              <a:gs pos="90000">
                <a:srgbClr val="BDC6C1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219200" y="3581403"/>
            <a:ext cx="4470399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Noto Sans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grpSp>
        <p:nvGrpSpPr>
          <p:cNvPr id="87" name="Shape 87"/>
          <p:cNvGrpSpPr/>
          <p:nvPr/>
        </p:nvGrpSpPr>
        <p:grpSpPr>
          <a:xfrm>
            <a:off x="282220" y="714191"/>
            <a:ext cx="11631167" cy="1331580"/>
            <a:chOff x="-3905250" y="4294187"/>
            <a:chExt cx="13011150" cy="1892300"/>
          </a:xfrm>
        </p:grpSpPr>
        <p:sp>
          <p:nvSpPr>
            <p:cNvPr id="88" name="Shape 88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-3905250" y="4294187"/>
              <a:ext cx="13011148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219200" y="2286000"/>
            <a:ext cx="44703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6202617" y="1828800"/>
            <a:ext cx="5205433" cy="3809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5079" lvl="0" marL="27432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0162" lvl="1" marL="5762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4762" lvl="2" marL="85566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5400" lvl="3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20321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17779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15239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254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304800" y="228600"/>
            <a:ext cx="11594592" cy="6035038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6B7C72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97" name="Shape 97"/>
          <p:cNvGrpSpPr/>
          <p:nvPr/>
        </p:nvGrpSpPr>
        <p:grpSpPr>
          <a:xfrm>
            <a:off x="282220" y="5353963"/>
            <a:ext cx="11631167" cy="1331580"/>
            <a:chOff x="-3905250" y="4294187"/>
            <a:chExt cx="13011150" cy="1892300"/>
          </a:xfrm>
        </p:grpSpPr>
        <p:sp>
          <p:nvSpPr>
            <p:cNvPr id="98" name="Shape 98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-3905250" y="4294187"/>
              <a:ext cx="13011148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6498875" y="338665"/>
            <a:ext cx="5083527" cy="24299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28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491112" y="2785533"/>
            <a:ext cx="5091289" cy="2421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8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1117600" y="1371600"/>
            <a:ext cx="4754878" cy="2926079"/>
          </a:xfrm>
          <a:prstGeom prst="roundRect">
            <a:avLst>
              <a:gd fmla="val 3924" name="adj"/>
            </a:avLst>
          </a:prstGeom>
          <a:solidFill>
            <a:schemeClr val="accent1"/>
          </a:solidFill>
          <a:ln>
            <a:noFill/>
          </a:ln>
          <a:effectLst>
            <a:reflection blurRad="0" dir="5400000" dist="5000" endA="0" endPos="30000" kx="0" rotWithShape="0" algn="bl" stA="30000" stPos="0" sy="-100000" ky="0"/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3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Font typeface="Noto San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fmla="val 3362" name="adj"/>
            </a:avLst>
          </a:prstGeom>
          <a:gradFill>
            <a:gsLst>
              <a:gs pos="0">
                <a:srgbClr val="6B7C72"/>
              </a:gs>
              <a:gs pos="90000">
                <a:srgbClr val="BDC6C1"/>
              </a:gs>
              <a:gs pos="100000">
                <a:srgbClr val="BDC6C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7" name="Shape 7"/>
          <p:cNvGrpSpPr/>
          <p:nvPr/>
        </p:nvGrpSpPr>
        <p:grpSpPr>
          <a:xfrm>
            <a:off x="282218" y="1679428"/>
            <a:ext cx="11631168" cy="1329874"/>
            <a:chOff x="-3905251" y="4294187"/>
            <a:chExt cx="13027839" cy="1892300"/>
          </a:xfrm>
        </p:grpSpPr>
        <p:sp>
          <p:nvSpPr>
            <p:cNvPr id="8" name="Shape 8"/>
            <p:cNvSpPr/>
            <p:nvPr/>
          </p:nvSpPr>
          <p:spPr>
            <a:xfrm>
              <a:off x="4810125" y="4500562"/>
              <a:ext cx="4295775" cy="1016000"/>
            </a:xfrm>
            <a:custGeom>
              <a:pathLst>
                <a:path extrusionOk="0" h="120000" w="120000">
                  <a:moveTo>
                    <a:pt x="119733" y="0"/>
                  </a:moveTo>
                  <a:lnTo>
                    <a:pt x="119733" y="0"/>
                  </a:lnTo>
                  <a:lnTo>
                    <a:pt x="114678" y="3375"/>
                  </a:lnTo>
                  <a:lnTo>
                    <a:pt x="109534" y="7125"/>
                  </a:lnTo>
                  <a:lnTo>
                    <a:pt x="104301" y="11250"/>
                  </a:lnTo>
                  <a:lnTo>
                    <a:pt x="98891" y="15375"/>
                  </a:lnTo>
                  <a:lnTo>
                    <a:pt x="93392" y="20250"/>
                  </a:lnTo>
                  <a:lnTo>
                    <a:pt x="87716" y="25125"/>
                  </a:lnTo>
                  <a:lnTo>
                    <a:pt x="81951" y="30750"/>
                  </a:lnTo>
                  <a:lnTo>
                    <a:pt x="76008" y="36375"/>
                  </a:lnTo>
                  <a:lnTo>
                    <a:pt x="76008" y="36375"/>
                  </a:lnTo>
                  <a:lnTo>
                    <a:pt x="65277" y="47250"/>
                  </a:lnTo>
                  <a:lnTo>
                    <a:pt x="54811" y="57000"/>
                  </a:lnTo>
                  <a:lnTo>
                    <a:pt x="44789" y="66000"/>
                  </a:lnTo>
                  <a:lnTo>
                    <a:pt x="35121" y="74625"/>
                  </a:lnTo>
                  <a:lnTo>
                    <a:pt x="25898" y="82125"/>
                  </a:lnTo>
                  <a:lnTo>
                    <a:pt x="16940" y="88875"/>
                  </a:lnTo>
                  <a:lnTo>
                    <a:pt x="8337" y="95250"/>
                  </a:lnTo>
                  <a:lnTo>
                    <a:pt x="0" y="100875"/>
                  </a:lnTo>
                  <a:lnTo>
                    <a:pt x="0" y="100875"/>
                  </a:lnTo>
                  <a:lnTo>
                    <a:pt x="5764" y="104250"/>
                  </a:lnTo>
                  <a:lnTo>
                    <a:pt x="11263" y="107250"/>
                  </a:lnTo>
                  <a:lnTo>
                    <a:pt x="16585" y="109875"/>
                  </a:lnTo>
                  <a:lnTo>
                    <a:pt x="21818" y="112125"/>
                  </a:lnTo>
                  <a:lnTo>
                    <a:pt x="26873" y="114375"/>
                  </a:lnTo>
                  <a:lnTo>
                    <a:pt x="31751" y="115875"/>
                  </a:lnTo>
                  <a:lnTo>
                    <a:pt x="36452" y="117375"/>
                  </a:lnTo>
                  <a:lnTo>
                    <a:pt x="41064" y="118500"/>
                  </a:lnTo>
                  <a:lnTo>
                    <a:pt x="45587" y="119250"/>
                  </a:lnTo>
                  <a:lnTo>
                    <a:pt x="49933" y="119625"/>
                  </a:lnTo>
                  <a:lnTo>
                    <a:pt x="54101" y="120000"/>
                  </a:lnTo>
                  <a:lnTo>
                    <a:pt x="58181" y="120000"/>
                  </a:lnTo>
                  <a:lnTo>
                    <a:pt x="62172" y="119625"/>
                  </a:lnTo>
                  <a:lnTo>
                    <a:pt x="66075" y="119250"/>
                  </a:lnTo>
                  <a:lnTo>
                    <a:pt x="69800" y="118500"/>
                  </a:lnTo>
                  <a:lnTo>
                    <a:pt x="73436" y="117375"/>
                  </a:lnTo>
                  <a:lnTo>
                    <a:pt x="76895" y="116250"/>
                  </a:lnTo>
                  <a:lnTo>
                    <a:pt x="80354" y="114750"/>
                  </a:lnTo>
                  <a:lnTo>
                    <a:pt x="83636" y="112875"/>
                  </a:lnTo>
                  <a:lnTo>
                    <a:pt x="86917" y="111000"/>
                  </a:lnTo>
                  <a:lnTo>
                    <a:pt x="90022" y="108750"/>
                  </a:lnTo>
                  <a:lnTo>
                    <a:pt x="93126" y="106500"/>
                  </a:lnTo>
                  <a:lnTo>
                    <a:pt x="96053" y="103875"/>
                  </a:lnTo>
                  <a:lnTo>
                    <a:pt x="98980" y="101250"/>
                  </a:lnTo>
                  <a:lnTo>
                    <a:pt x="101818" y="98250"/>
                  </a:lnTo>
                  <a:lnTo>
                    <a:pt x="104567" y="95250"/>
                  </a:lnTo>
                  <a:lnTo>
                    <a:pt x="107228" y="91875"/>
                  </a:lnTo>
                  <a:lnTo>
                    <a:pt x="109889" y="88500"/>
                  </a:lnTo>
                  <a:lnTo>
                    <a:pt x="114944" y="81000"/>
                  </a:lnTo>
                  <a:lnTo>
                    <a:pt x="119822" y="73125"/>
                  </a:lnTo>
                  <a:lnTo>
                    <a:pt x="119822" y="73125"/>
                  </a:lnTo>
                  <a:lnTo>
                    <a:pt x="120000" y="72750"/>
                  </a:lnTo>
                  <a:lnTo>
                    <a:pt x="120000" y="72750"/>
                  </a:lnTo>
                  <a:lnTo>
                    <a:pt x="120000" y="0"/>
                  </a:lnTo>
                  <a:lnTo>
                    <a:pt x="120000" y="0"/>
                  </a:lnTo>
                  <a:lnTo>
                    <a:pt x="119733" y="0"/>
                  </a:lnTo>
                  <a:lnTo>
                    <a:pt x="119733" y="0"/>
                  </a:lnTo>
                  <a:close/>
                </a:path>
              </a:pathLst>
            </a:custGeom>
            <a:solidFill>
              <a:schemeClr val="lt2">
                <a:alpha val="28235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-309562" y="4318000"/>
              <a:ext cx="8280401" cy="1209675"/>
            </a:xfrm>
            <a:custGeom>
              <a:pathLst>
                <a:path extrusionOk="0" h="120000" w="120000">
                  <a:moveTo>
                    <a:pt x="120000" y="112440"/>
                  </a:moveTo>
                  <a:lnTo>
                    <a:pt x="120000" y="112440"/>
                  </a:lnTo>
                  <a:lnTo>
                    <a:pt x="117377" y="110236"/>
                  </a:lnTo>
                  <a:lnTo>
                    <a:pt x="114662" y="108031"/>
                  </a:lnTo>
                  <a:lnTo>
                    <a:pt x="109003" y="102677"/>
                  </a:lnTo>
                  <a:lnTo>
                    <a:pt x="103021" y="96062"/>
                  </a:lnTo>
                  <a:lnTo>
                    <a:pt x="96717" y="88818"/>
                  </a:lnTo>
                  <a:lnTo>
                    <a:pt x="90046" y="80000"/>
                  </a:lnTo>
                  <a:lnTo>
                    <a:pt x="83006" y="70236"/>
                  </a:lnTo>
                  <a:lnTo>
                    <a:pt x="75598" y="58897"/>
                  </a:lnTo>
                  <a:lnTo>
                    <a:pt x="67776" y="46614"/>
                  </a:lnTo>
                  <a:lnTo>
                    <a:pt x="67776" y="46614"/>
                  </a:lnTo>
                  <a:lnTo>
                    <a:pt x="64693" y="41889"/>
                  </a:lnTo>
                  <a:lnTo>
                    <a:pt x="61702" y="37165"/>
                  </a:lnTo>
                  <a:lnTo>
                    <a:pt x="58803" y="33070"/>
                  </a:lnTo>
                  <a:lnTo>
                    <a:pt x="55904" y="28976"/>
                  </a:lnTo>
                  <a:lnTo>
                    <a:pt x="53098" y="25511"/>
                  </a:lnTo>
                  <a:lnTo>
                    <a:pt x="50383" y="22047"/>
                  </a:lnTo>
                  <a:lnTo>
                    <a:pt x="47714" y="18897"/>
                  </a:lnTo>
                  <a:lnTo>
                    <a:pt x="45092" y="16062"/>
                  </a:lnTo>
                  <a:lnTo>
                    <a:pt x="42561" y="13543"/>
                  </a:lnTo>
                  <a:lnTo>
                    <a:pt x="40030" y="11338"/>
                  </a:lnTo>
                  <a:lnTo>
                    <a:pt x="35245" y="7244"/>
                  </a:lnTo>
                  <a:lnTo>
                    <a:pt x="30690" y="4409"/>
                  </a:lnTo>
                  <a:lnTo>
                    <a:pt x="26411" y="2204"/>
                  </a:lnTo>
                  <a:lnTo>
                    <a:pt x="22315" y="629"/>
                  </a:lnTo>
                  <a:lnTo>
                    <a:pt x="18450" y="0"/>
                  </a:lnTo>
                  <a:lnTo>
                    <a:pt x="14815" y="0"/>
                  </a:lnTo>
                  <a:lnTo>
                    <a:pt x="11411" y="629"/>
                  </a:lnTo>
                  <a:lnTo>
                    <a:pt x="8236" y="1574"/>
                  </a:lnTo>
                  <a:lnTo>
                    <a:pt x="5291" y="3149"/>
                  </a:lnTo>
                  <a:lnTo>
                    <a:pt x="2530" y="5039"/>
                  </a:lnTo>
                  <a:lnTo>
                    <a:pt x="0" y="7559"/>
                  </a:lnTo>
                  <a:lnTo>
                    <a:pt x="0" y="7559"/>
                  </a:lnTo>
                  <a:lnTo>
                    <a:pt x="3542" y="10393"/>
                  </a:lnTo>
                  <a:lnTo>
                    <a:pt x="7223" y="13543"/>
                  </a:lnTo>
                  <a:lnTo>
                    <a:pt x="11042" y="17637"/>
                  </a:lnTo>
                  <a:lnTo>
                    <a:pt x="15000" y="22047"/>
                  </a:lnTo>
                  <a:lnTo>
                    <a:pt x="19095" y="27401"/>
                  </a:lnTo>
                  <a:lnTo>
                    <a:pt x="23328" y="33070"/>
                  </a:lnTo>
                  <a:lnTo>
                    <a:pt x="27745" y="39370"/>
                  </a:lnTo>
                  <a:lnTo>
                    <a:pt x="32254" y="46614"/>
                  </a:lnTo>
                  <a:lnTo>
                    <a:pt x="32254" y="46614"/>
                  </a:lnTo>
                  <a:lnTo>
                    <a:pt x="40398" y="59527"/>
                  </a:lnTo>
                  <a:lnTo>
                    <a:pt x="48128" y="70866"/>
                  </a:lnTo>
                  <a:lnTo>
                    <a:pt x="55398" y="81259"/>
                  </a:lnTo>
                  <a:lnTo>
                    <a:pt x="58941" y="85669"/>
                  </a:lnTo>
                  <a:lnTo>
                    <a:pt x="62300" y="90078"/>
                  </a:lnTo>
                  <a:lnTo>
                    <a:pt x="65613" y="94173"/>
                  </a:lnTo>
                  <a:lnTo>
                    <a:pt x="68834" y="97637"/>
                  </a:lnTo>
                  <a:lnTo>
                    <a:pt x="71963" y="101102"/>
                  </a:lnTo>
                  <a:lnTo>
                    <a:pt x="75000" y="104251"/>
                  </a:lnTo>
                  <a:lnTo>
                    <a:pt x="77944" y="106771"/>
                  </a:lnTo>
                  <a:lnTo>
                    <a:pt x="80797" y="109291"/>
                  </a:lnTo>
                  <a:lnTo>
                    <a:pt x="83558" y="111496"/>
                  </a:lnTo>
                  <a:lnTo>
                    <a:pt x="86273" y="113700"/>
                  </a:lnTo>
                  <a:lnTo>
                    <a:pt x="88895" y="115275"/>
                  </a:lnTo>
                  <a:lnTo>
                    <a:pt x="91426" y="116535"/>
                  </a:lnTo>
                  <a:lnTo>
                    <a:pt x="93865" y="117795"/>
                  </a:lnTo>
                  <a:lnTo>
                    <a:pt x="96257" y="118740"/>
                  </a:lnTo>
                  <a:lnTo>
                    <a:pt x="98604" y="119370"/>
                  </a:lnTo>
                  <a:lnTo>
                    <a:pt x="100858" y="120000"/>
                  </a:lnTo>
                  <a:lnTo>
                    <a:pt x="103021" y="120000"/>
                  </a:lnTo>
                  <a:lnTo>
                    <a:pt x="105138" y="120000"/>
                  </a:lnTo>
                  <a:lnTo>
                    <a:pt x="107208" y="119685"/>
                  </a:lnTo>
                  <a:lnTo>
                    <a:pt x="109187" y="119370"/>
                  </a:lnTo>
                  <a:lnTo>
                    <a:pt x="111119" y="118740"/>
                  </a:lnTo>
                  <a:lnTo>
                    <a:pt x="113006" y="117795"/>
                  </a:lnTo>
                  <a:lnTo>
                    <a:pt x="114846" y="116535"/>
                  </a:lnTo>
                  <a:lnTo>
                    <a:pt x="116595" y="115275"/>
                  </a:lnTo>
                  <a:lnTo>
                    <a:pt x="118343" y="114015"/>
                  </a:lnTo>
                  <a:lnTo>
                    <a:pt x="120000" y="112440"/>
                  </a:lnTo>
                  <a:lnTo>
                    <a:pt x="120000" y="112440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3175" y="4335462"/>
              <a:ext cx="8166099" cy="1101725"/>
            </a:xfrm>
            <a:custGeom>
              <a:pathLst>
                <a:path extrusionOk="0" h="120000" w="120000">
                  <a:moveTo>
                    <a:pt x="0" y="12103"/>
                  </a:moveTo>
                  <a:lnTo>
                    <a:pt x="0" y="12103"/>
                  </a:lnTo>
                  <a:lnTo>
                    <a:pt x="419" y="11412"/>
                  </a:lnTo>
                  <a:lnTo>
                    <a:pt x="1679" y="9682"/>
                  </a:lnTo>
                  <a:lnTo>
                    <a:pt x="3825" y="7262"/>
                  </a:lnTo>
                  <a:lnTo>
                    <a:pt x="5225" y="5878"/>
                  </a:lnTo>
                  <a:lnTo>
                    <a:pt x="6858" y="4495"/>
                  </a:lnTo>
                  <a:lnTo>
                    <a:pt x="8678" y="3458"/>
                  </a:lnTo>
                  <a:lnTo>
                    <a:pt x="10777" y="2420"/>
                  </a:lnTo>
                  <a:lnTo>
                    <a:pt x="13063" y="1383"/>
                  </a:lnTo>
                  <a:lnTo>
                    <a:pt x="15629" y="691"/>
                  </a:lnTo>
                  <a:lnTo>
                    <a:pt x="18429" y="345"/>
                  </a:lnTo>
                  <a:lnTo>
                    <a:pt x="21461" y="0"/>
                  </a:lnTo>
                  <a:lnTo>
                    <a:pt x="24727" y="345"/>
                  </a:lnTo>
                  <a:lnTo>
                    <a:pt x="28227" y="1037"/>
                  </a:lnTo>
                  <a:lnTo>
                    <a:pt x="32006" y="2420"/>
                  </a:lnTo>
                  <a:lnTo>
                    <a:pt x="36018" y="4149"/>
                  </a:lnTo>
                  <a:lnTo>
                    <a:pt x="40264" y="6916"/>
                  </a:lnTo>
                  <a:lnTo>
                    <a:pt x="44790" y="10028"/>
                  </a:lnTo>
                  <a:lnTo>
                    <a:pt x="49595" y="13832"/>
                  </a:lnTo>
                  <a:lnTo>
                    <a:pt x="54634" y="18328"/>
                  </a:lnTo>
                  <a:lnTo>
                    <a:pt x="59953" y="23861"/>
                  </a:lnTo>
                  <a:lnTo>
                    <a:pt x="65505" y="30086"/>
                  </a:lnTo>
                  <a:lnTo>
                    <a:pt x="71337" y="37348"/>
                  </a:lnTo>
                  <a:lnTo>
                    <a:pt x="77449" y="45994"/>
                  </a:lnTo>
                  <a:lnTo>
                    <a:pt x="83841" y="55331"/>
                  </a:lnTo>
                  <a:lnTo>
                    <a:pt x="90513" y="65706"/>
                  </a:lnTo>
                  <a:lnTo>
                    <a:pt x="97465" y="77463"/>
                  </a:lnTo>
                  <a:lnTo>
                    <a:pt x="104696" y="90259"/>
                  </a:lnTo>
                  <a:lnTo>
                    <a:pt x="112208" y="104438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>
              <a:off x="4156075" y="4316412"/>
              <a:ext cx="4940298" cy="927100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0" y="119999"/>
                  </a:lnTo>
                  <a:lnTo>
                    <a:pt x="3470" y="115068"/>
                  </a:lnTo>
                  <a:lnTo>
                    <a:pt x="12956" y="102328"/>
                  </a:lnTo>
                  <a:lnTo>
                    <a:pt x="19511" y="93698"/>
                  </a:lnTo>
                  <a:lnTo>
                    <a:pt x="27069" y="84246"/>
                  </a:lnTo>
                  <a:lnTo>
                    <a:pt x="35475" y="73972"/>
                  </a:lnTo>
                  <a:lnTo>
                    <a:pt x="44498" y="62876"/>
                  </a:lnTo>
                  <a:lnTo>
                    <a:pt x="54061" y="52191"/>
                  </a:lnTo>
                  <a:lnTo>
                    <a:pt x="63856" y="41506"/>
                  </a:lnTo>
                  <a:lnTo>
                    <a:pt x="73881" y="31643"/>
                  </a:lnTo>
                  <a:lnTo>
                    <a:pt x="83830" y="22191"/>
                  </a:lnTo>
                  <a:lnTo>
                    <a:pt x="88766" y="18082"/>
                  </a:lnTo>
                  <a:lnTo>
                    <a:pt x="93547" y="13972"/>
                  </a:lnTo>
                  <a:lnTo>
                    <a:pt x="98329" y="10684"/>
                  </a:lnTo>
                  <a:lnTo>
                    <a:pt x="102956" y="7397"/>
                  </a:lnTo>
                  <a:lnTo>
                    <a:pt x="107506" y="4931"/>
                  </a:lnTo>
                  <a:lnTo>
                    <a:pt x="111825" y="2876"/>
                  </a:lnTo>
                  <a:lnTo>
                    <a:pt x="115989" y="1232"/>
                  </a:ln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-3905251" y="4294187"/>
              <a:ext cx="13027839" cy="1892300"/>
            </a:xfrm>
            <a:custGeom>
              <a:pathLst>
                <a:path extrusionOk="0" h="120000" w="120000">
                  <a:moveTo>
                    <a:pt x="119941" y="51543"/>
                  </a:moveTo>
                  <a:lnTo>
                    <a:pt x="119941" y="51543"/>
                  </a:lnTo>
                  <a:lnTo>
                    <a:pt x="118828" y="54563"/>
                  </a:lnTo>
                  <a:lnTo>
                    <a:pt x="117715" y="57382"/>
                  </a:lnTo>
                  <a:lnTo>
                    <a:pt x="116544" y="60000"/>
                  </a:lnTo>
                  <a:lnTo>
                    <a:pt x="115344" y="62416"/>
                  </a:lnTo>
                  <a:lnTo>
                    <a:pt x="114114" y="64832"/>
                  </a:lnTo>
                  <a:lnTo>
                    <a:pt x="112825" y="67046"/>
                  </a:lnTo>
                  <a:lnTo>
                    <a:pt x="111508" y="68859"/>
                  </a:lnTo>
                  <a:lnTo>
                    <a:pt x="110131" y="70671"/>
                  </a:lnTo>
                  <a:lnTo>
                    <a:pt x="108696" y="72281"/>
                  </a:lnTo>
                  <a:lnTo>
                    <a:pt x="107203" y="73489"/>
                  </a:lnTo>
                  <a:lnTo>
                    <a:pt x="105651" y="74697"/>
                  </a:lnTo>
                  <a:lnTo>
                    <a:pt x="104040" y="75503"/>
                  </a:lnTo>
                  <a:lnTo>
                    <a:pt x="102371" y="76308"/>
                  </a:lnTo>
                  <a:lnTo>
                    <a:pt x="100614" y="76711"/>
                  </a:lnTo>
                  <a:lnTo>
                    <a:pt x="98799" y="76711"/>
                  </a:lnTo>
                  <a:lnTo>
                    <a:pt x="96896" y="76510"/>
                  </a:lnTo>
                  <a:lnTo>
                    <a:pt x="94904" y="76107"/>
                  </a:lnTo>
                  <a:lnTo>
                    <a:pt x="92855" y="75503"/>
                  </a:lnTo>
                  <a:lnTo>
                    <a:pt x="90717" y="74496"/>
                  </a:lnTo>
                  <a:lnTo>
                    <a:pt x="88462" y="73087"/>
                  </a:lnTo>
                  <a:lnTo>
                    <a:pt x="86120" y="71476"/>
                  </a:lnTo>
                  <a:lnTo>
                    <a:pt x="83689" y="69463"/>
                  </a:lnTo>
                  <a:lnTo>
                    <a:pt x="81171" y="67248"/>
                  </a:lnTo>
                  <a:lnTo>
                    <a:pt x="78535" y="64630"/>
                  </a:lnTo>
                  <a:lnTo>
                    <a:pt x="75783" y="61610"/>
                  </a:lnTo>
                  <a:lnTo>
                    <a:pt x="72942" y="58187"/>
                  </a:lnTo>
                  <a:lnTo>
                    <a:pt x="69956" y="54362"/>
                  </a:lnTo>
                  <a:lnTo>
                    <a:pt x="66881" y="50335"/>
                  </a:lnTo>
                  <a:lnTo>
                    <a:pt x="63660" y="45704"/>
                  </a:lnTo>
                  <a:lnTo>
                    <a:pt x="60351" y="40872"/>
                  </a:lnTo>
                  <a:lnTo>
                    <a:pt x="56896" y="35637"/>
                  </a:lnTo>
                  <a:lnTo>
                    <a:pt x="53294" y="29798"/>
                  </a:lnTo>
                  <a:lnTo>
                    <a:pt x="53294" y="29798"/>
                  </a:lnTo>
                  <a:lnTo>
                    <a:pt x="49721" y="24161"/>
                  </a:lnTo>
                  <a:lnTo>
                    <a:pt x="46266" y="19328"/>
                  </a:lnTo>
                  <a:lnTo>
                    <a:pt x="42957" y="14899"/>
                  </a:lnTo>
                  <a:lnTo>
                    <a:pt x="39795" y="11275"/>
                  </a:lnTo>
                  <a:lnTo>
                    <a:pt x="36778" y="8255"/>
                  </a:lnTo>
                  <a:lnTo>
                    <a:pt x="33879" y="5637"/>
                  </a:lnTo>
                  <a:lnTo>
                    <a:pt x="31127" y="3624"/>
                  </a:lnTo>
                  <a:lnTo>
                    <a:pt x="28521" y="2013"/>
                  </a:lnTo>
                  <a:lnTo>
                    <a:pt x="26002" y="1006"/>
                  </a:lnTo>
                  <a:lnTo>
                    <a:pt x="23660" y="201"/>
                  </a:lnTo>
                  <a:lnTo>
                    <a:pt x="21405" y="0"/>
                  </a:lnTo>
                  <a:lnTo>
                    <a:pt x="19297" y="0"/>
                  </a:lnTo>
                  <a:lnTo>
                    <a:pt x="17306" y="402"/>
                  </a:lnTo>
                  <a:lnTo>
                    <a:pt x="15431" y="1006"/>
                  </a:lnTo>
                  <a:lnTo>
                    <a:pt x="13674" y="2013"/>
                  </a:lnTo>
                  <a:lnTo>
                    <a:pt x="12035" y="3020"/>
                  </a:lnTo>
                  <a:lnTo>
                    <a:pt x="10483" y="4429"/>
                  </a:lnTo>
                  <a:lnTo>
                    <a:pt x="9077" y="5838"/>
                  </a:lnTo>
                  <a:lnTo>
                    <a:pt x="7759" y="7449"/>
                  </a:lnTo>
                  <a:lnTo>
                    <a:pt x="6588" y="9261"/>
                  </a:lnTo>
                  <a:lnTo>
                    <a:pt x="5475" y="10872"/>
                  </a:lnTo>
                  <a:lnTo>
                    <a:pt x="4509" y="12684"/>
                  </a:lnTo>
                  <a:lnTo>
                    <a:pt x="3631" y="14496"/>
                  </a:lnTo>
                  <a:lnTo>
                    <a:pt x="2840" y="16107"/>
                  </a:lnTo>
                  <a:lnTo>
                    <a:pt x="2166" y="17718"/>
                  </a:lnTo>
                  <a:lnTo>
                    <a:pt x="1581" y="19328"/>
                  </a:lnTo>
                  <a:lnTo>
                    <a:pt x="702" y="21744"/>
                  </a:lnTo>
                  <a:lnTo>
                    <a:pt x="175" y="23557"/>
                  </a:lnTo>
                  <a:lnTo>
                    <a:pt x="0" y="24161"/>
                  </a:lnTo>
                  <a:lnTo>
                    <a:pt x="0" y="120000"/>
                  </a:lnTo>
                  <a:lnTo>
                    <a:pt x="119941" y="120000"/>
                  </a:lnTo>
                  <a:lnTo>
                    <a:pt x="119941" y="120000"/>
                  </a:lnTo>
                  <a:lnTo>
                    <a:pt x="120000" y="119395"/>
                  </a:lnTo>
                  <a:lnTo>
                    <a:pt x="120000" y="119395"/>
                  </a:lnTo>
                  <a:lnTo>
                    <a:pt x="120000" y="51342"/>
                  </a:lnTo>
                  <a:lnTo>
                    <a:pt x="120000" y="51342"/>
                  </a:lnTo>
                  <a:lnTo>
                    <a:pt x="119941" y="51543"/>
                  </a:lnTo>
                  <a:lnTo>
                    <a:pt x="119941" y="515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3" name="Shape 13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258186" y="6250167"/>
            <a:ext cx="504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ndara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5321451" y="6250166"/>
            <a:ext cx="15491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ndara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‹#›</a:t>
            </a:fld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62758" y="2675466"/>
            <a:ext cx="9877776" cy="3450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0479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47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20637" lvl="2" marL="85566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7939" lvl="4" marL="146304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55878" lvl="5" marL="1783079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58420" lvl="6" marL="210312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60960" lvl="7" marL="242316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50800" lvl="8" marL="274320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"/>
              <a:buChar char="∗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2qlT7i0" TargetMode="External"/><Relationship Id="rId4" Type="http://schemas.openxmlformats.org/officeDocument/2006/relationships/hyperlink" Target="http://bit.ly/2qlVzV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914400" y="1600200"/>
            <a:ext cx="10363200" cy="1780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Group 3: Unifools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1828800" y="3556001"/>
            <a:ext cx="8534399" cy="14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Justin Renneke, Zach Bryant, Mark Vassell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09600" y="2297927"/>
            <a:ext cx="4208889" cy="3828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Unity particle system used for portal effect, vehicle thrusters, and energy pulse, etc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Manipulate particle systems in realtime via C# scripts to change color, speed of particles, angle of discharge, lighting effects, etc.</a:t>
            </a:r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Particle Effects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0834" y="1512225"/>
            <a:ext cx="2997879" cy="257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442" y="4011451"/>
            <a:ext cx="4439192" cy="263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1126" y="1444625"/>
            <a:ext cx="3606371" cy="270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8589" y="4133230"/>
            <a:ext cx="2959581" cy="252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09600" y="1979875"/>
            <a:ext cx="4455380" cy="45083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Wanted some kind of competition for the player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Effect achieved by recording positional data of previous attempt and ‘playing it back’ by updating ghost position 100 times per second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Automatically race against yourself by replaying the level or race against a difficult opponent from serialized data</a:t>
            </a:r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Ghost Racer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494" y="3696782"/>
            <a:ext cx="4564049" cy="271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922" y="1591054"/>
            <a:ext cx="3589023" cy="250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20167" y="1725277"/>
            <a:ext cx="4283524" cy="4136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Minimap uses second, overhead camera which outputs an orthographic view to a texture that can be rendered in UI layer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Healthbar created using 3 layers of sprites and masking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Thrust meter updated 100 times per second in code</a:t>
            </a:r>
          </a:p>
          <a:p>
            <a:pPr indent="0" lvl="0" marL="152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User Interface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4619" y="4647721"/>
            <a:ext cx="3876899" cy="19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9800" y="3694375"/>
            <a:ext cx="4609800" cy="2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246" y="1591054"/>
            <a:ext cx="3552189" cy="310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4990" y="1549237"/>
            <a:ext cx="2434461" cy="221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579045" y="2277900"/>
            <a:ext cx="4888185" cy="38764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Unity handles most of it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Check a box to enable VR support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User interface was a big problem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Traditional UI is too close to the eye to be able to see it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Had to move from Screen Space UI to World Space UI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Time consuming to get just right when trying to support traditional UI and VR UI</a:t>
            </a: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Conversion to VR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8439" y="2093158"/>
            <a:ext cx="4410074" cy="21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3204" y="3806498"/>
            <a:ext cx="4752905" cy="257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609600" y="338328"/>
            <a:ext cx="10972799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Questions?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333899" y="2669550"/>
            <a:ext cx="55242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600"/>
              <a:t>Mizzou Box:</a:t>
            </a:r>
            <a:r>
              <a:rPr lang="en-US"/>
              <a:t> </a:t>
            </a:r>
            <a:r>
              <a:rPr lang="en-US" sz="3600" u="sng">
                <a:solidFill>
                  <a:srgbClr val="065D8A"/>
                </a:solidFill>
                <a:highlight>
                  <a:srgbClr val="E5F1F6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http://bit.ly/2qlT7i0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600"/>
              <a:t>Google Drive: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rgbClr val="065D8A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http://bit.ly/2qlVzVQ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09600" y="338328"/>
            <a:ext cx="10972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The Game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27" y="1879202"/>
            <a:ext cx="2680124" cy="26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" type="body"/>
          </p:nvPr>
        </p:nvSpPr>
        <p:spPr>
          <a:xfrm>
            <a:off x="6754200" y="2664225"/>
            <a:ext cx="48282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Everyone in the Town of Power is  depending on the racer to save the world from invading aliens.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While racing to the save the town the racer must close the portals to prevent a larger invasion.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Once in the town the racer must destroy the invading aliens and close the remaining portals to be successful.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11537" r="11544" t="0"/>
          <a:stretch/>
        </p:blipFill>
        <p:spPr>
          <a:xfrm>
            <a:off x="2895599" y="3810748"/>
            <a:ext cx="3664850" cy="26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834833" y="2506566"/>
            <a:ext cx="59457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Implemented in Unity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PC Game with VR support</a:t>
            </a:r>
          </a:p>
          <a:p>
            <a:pPr lvl="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Art assets and some libraries imported from Unity asset store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Over 2,000 Lines of </a:t>
            </a:r>
            <a:r>
              <a:rPr lang="en-US"/>
              <a:t>Original </a:t>
            </a: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Code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Bitbucket git repo nearly hit the 2 GB limit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Implementation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762" y="2102981"/>
            <a:ext cx="5264849" cy="191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482" y="4313330"/>
            <a:ext cx="3285050" cy="10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1162758" y="2675466"/>
            <a:ext cx="9877776" cy="3450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ndara"/>
            </a:pPr>
            <a:r>
              <a:rPr lang="en-US"/>
              <a:t>The sounds are alien themes audio </a:t>
            </a:r>
            <a:r>
              <a:rPr lang="en-US"/>
              <a:t>snippets</a:t>
            </a:r>
            <a:r>
              <a:rPr lang="en-US"/>
              <a:t>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They were imported as assets and integrated into the project.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They are </a:t>
            </a:r>
            <a:r>
              <a:rPr lang="en-US"/>
              <a:t>triggered</a:t>
            </a:r>
            <a:r>
              <a:rPr lang="en-US"/>
              <a:t> with onCollission() and onClick() functions.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The background music is attached to the gameObject and loops until the round is complete.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Sounds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50" y="1247675"/>
            <a:ext cx="9714625" cy="14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609600" y="338328"/>
            <a:ext cx="10972799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The Car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516" y="1687873"/>
            <a:ext cx="3787471" cy="21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553939" y="3807123"/>
            <a:ext cx="6467100" cy="3050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Effects achieved with C# and Unity’s physics API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Normal navigation using W, A, S, 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Can </a:t>
            </a:r>
            <a:r>
              <a:rPr lang="en-US"/>
              <a:t>‘</a:t>
            </a: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jump</a:t>
            </a:r>
            <a:r>
              <a:rPr lang="en-US"/>
              <a:t>’</a:t>
            </a: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 using spacebar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Activate thrusters (L or R mouse or arrows) to add force at thruster point which allows you to spin the car and build charge to perform special moves like energy pulse (Shift</a:t>
            </a:r>
            <a:r>
              <a:rPr lang="en-US"/>
              <a:t> &amp;</a:t>
            </a: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 E key)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763" y="1866084"/>
            <a:ext cx="5011460" cy="3100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5077353" y="2542716"/>
            <a:ext cx="1182516" cy="4846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B766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7388145" y="1081792"/>
            <a:ext cx="3745133" cy="78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Finished Product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99516" y="872391"/>
            <a:ext cx="3698681" cy="99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Prototype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2490082" y="1751646"/>
            <a:ext cx="7211834" cy="212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Base terrains were imported from asset store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Edited to suit our requirements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Reshaped large portions of terrain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Drew the race track</a:t>
            </a:r>
          </a:p>
          <a:p>
            <a:pPr indent="-144462" lvl="1" marL="576263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Changed lighting and added water and trees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The Terrain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579" y="3983603"/>
            <a:ext cx="4919950" cy="26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14" y="3983603"/>
            <a:ext cx="4517210" cy="25732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5391894" y="5027928"/>
            <a:ext cx="1182516" cy="4846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B766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Creating the Environment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39887" l="56249" r="0" t="8544"/>
          <a:stretch/>
        </p:blipFill>
        <p:spPr>
          <a:xfrm>
            <a:off x="279925" y="2309550"/>
            <a:ext cx="6875295" cy="45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39886" l="79647" r="320" t="42734"/>
          <a:stretch/>
        </p:blipFill>
        <p:spPr>
          <a:xfrm>
            <a:off x="7155225" y="3411187"/>
            <a:ext cx="4799049" cy="234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1622937" y="1264650"/>
            <a:ext cx="89574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Trees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09600" y="338328"/>
            <a:ext cx="10972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Creating the Environment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22937" y="1264650"/>
            <a:ext cx="89574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Water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40741" l="29809" r="0" t="9115"/>
          <a:stretch/>
        </p:blipFill>
        <p:spPr>
          <a:xfrm>
            <a:off x="261275" y="2073175"/>
            <a:ext cx="5280069" cy="31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40855" l="30657" r="25039" t="9430"/>
          <a:stretch/>
        </p:blipFill>
        <p:spPr>
          <a:xfrm>
            <a:off x="3727950" y="3914125"/>
            <a:ext cx="4669599" cy="2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25071" l="0" r="33011" t="9688"/>
          <a:stretch/>
        </p:blipFill>
        <p:spPr>
          <a:xfrm>
            <a:off x="6010749" y="2033175"/>
            <a:ext cx="5854700" cy="32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406106" y="2039858"/>
            <a:ext cx="4666825" cy="4141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2192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Mostly low polygon models to increase performance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Given navigation AI via NavMesh and animated using human motion capture packages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Destroyed by collision with car body, car’s thrusters, or car’s energy pulse ability</a:t>
            </a:r>
          </a:p>
          <a:p>
            <a:pPr indent="-121920" lvl="0" marL="2743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Destruction animation utilizes mesh explosion library</a:t>
            </a: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609600" y="338328"/>
            <a:ext cx="10972799" cy="12527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ndara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Aliens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47" y="2456064"/>
            <a:ext cx="1123950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0075" y="4898707"/>
            <a:ext cx="1678296" cy="166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2502" y="734895"/>
            <a:ext cx="2218374" cy="579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8641" y="2456064"/>
            <a:ext cx="2292219" cy="372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Apothecary">
      <a:dk1>
        <a:srgbClr val="000000"/>
      </a:dk1>
      <a:lt1>
        <a:srgbClr val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